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7" r:id="rId18"/>
    <p:sldId id="278" r:id="rId19"/>
    <p:sldId id="279" r:id="rId20"/>
    <p:sldId id="271" r:id="rId21"/>
    <p:sldId id="274" r:id="rId22"/>
    <p:sldId id="275" r:id="rId23"/>
    <p:sldId id="276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Klima" panose="020B0604020202020204" charset="0"/>
      <p:regular r:id="rId29"/>
    </p:embeddedFont>
    <p:embeddedFont>
      <p:font typeface="Klima Italics" panose="020B0604020202020204" charset="0"/>
      <p:regular r:id="rId30"/>
    </p:embeddedFont>
    <p:embeddedFont>
      <p:font typeface="Open Sans Light Bold" panose="020B0604020202020204" charset="0"/>
      <p:regular r:id="rId31"/>
    </p:embeddedFont>
    <p:embeddedFont>
      <p:font typeface="Radley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116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9.png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1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3.sv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7.svg"/><Relationship Id="rId10" Type="http://schemas.openxmlformats.org/officeDocument/2006/relationships/image" Target="../media/image25.sv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46.png"/><Relationship Id="rId4" Type="http://schemas.openxmlformats.org/officeDocument/2006/relationships/image" Target="../media/image11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4.svg"/><Relationship Id="rId10" Type="http://schemas.openxmlformats.org/officeDocument/2006/relationships/image" Target="../media/image59.png"/><Relationship Id="rId4" Type="http://schemas.openxmlformats.org/officeDocument/2006/relationships/image" Target="../media/image13.png"/><Relationship Id="rId9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ehSoja 🌱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300" spc="9">
                  <a:solidFill>
                    <a:srgbClr val="FFFFFF"/>
                  </a:solidFill>
                  <a:latin typeface="Klima Italics"/>
                </a:rPr>
                <a:t>Equipe Softteliê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1 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1 🎁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855" b="3855"/>
          <a:stretch>
            <a:fillRect/>
          </a:stretch>
        </p:blipFill>
        <p:spPr>
          <a:xfrm>
            <a:off x="1028700" y="3488396"/>
            <a:ext cx="5131131" cy="4559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9" y="3297896"/>
            <a:ext cx="5131131" cy="49404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930668">
            <a:off x="6478252" y="3201438"/>
            <a:ext cx="5331496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653452" y="8711221"/>
            <a:ext cx="981095" cy="10941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8118" y="4698765"/>
            <a:ext cx="3652295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45625D"/>
                </a:solidFill>
                <a:latin typeface="Klima"/>
              </a:rPr>
              <a:t>Treinamento do modelo para reconhecimento das plantas de soja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11419" y="4663205"/>
            <a:ext cx="3865162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45625D"/>
                </a:solidFill>
                <a:latin typeface="Klima"/>
              </a:rPr>
              <a:t>Treinamento do modelo para reconhecimento de vagens em plantas de soja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61153" y="5291855"/>
            <a:ext cx="386516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45625D"/>
                </a:solidFill>
                <a:latin typeface="Klima"/>
              </a:rPr>
              <a:t>Destacar as plantas e vagens reconhecidas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29626">
            <a:off x="-1549342" y="4447134"/>
            <a:ext cx="5448291" cy="756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39002" y="-1313345"/>
            <a:ext cx="8205010" cy="720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5763" y="1028700"/>
            <a:ext cx="3842795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280" r="280"/>
          <a:stretch>
            <a:fillRect/>
          </a:stretch>
        </p:blipFill>
        <p:spPr>
          <a:xfrm>
            <a:off x="4698558" y="1028700"/>
            <a:ext cx="4804962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03519" y="1028700"/>
            <a:ext cx="3975026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 l="280" r="280"/>
          <a:stretch>
            <a:fillRect/>
          </a:stretch>
        </p:blipFill>
        <p:spPr>
          <a:xfrm>
            <a:off x="13423312" y="1028700"/>
            <a:ext cx="400892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2 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80010" y="3297896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Criação da interface no </a:t>
              </a:r>
              <a:r>
                <a:rPr lang="en-US" sz="2000">
                  <a:solidFill>
                    <a:srgbClr val="45625D"/>
                  </a:solidFill>
                  <a:latin typeface="Klima Italics"/>
                </a:rPr>
                <a:t>app </a:t>
              </a:r>
              <a:r>
                <a:rPr lang="en-US" sz="2000">
                  <a:solidFill>
                    <a:srgbClr val="45625D"/>
                  </a:solidFill>
                  <a:latin typeface="Klima"/>
                </a:rPr>
                <a:t>que suportará a submissão das imagens para análise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89949" y="3297896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3980" y="2474188"/>
              <a:ext cx="3953549" cy="152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Destacar objetos reconhecidos nas imagens enviadas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2 🎁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3🎁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68372" y="3321361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1507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45625D"/>
                  </a:solidFill>
                  <a:latin typeface="Klima"/>
                </a:rPr>
                <a:t>Melhorias</a:t>
              </a:r>
              <a:r>
                <a:rPr lang="en-US" sz="2000" dirty="0">
                  <a:solidFill>
                    <a:srgbClr val="45625D"/>
                  </a:solidFill>
                  <a:latin typeface="Klima"/>
                </a:rPr>
                <a:t> no </a:t>
              </a:r>
              <a:r>
                <a:rPr lang="en-US" sz="2000" dirty="0" err="1">
                  <a:solidFill>
                    <a:srgbClr val="45625D"/>
                  </a:solidFill>
                  <a:latin typeface="Klima"/>
                </a:rPr>
                <a:t>reconhecimento</a:t>
              </a:r>
              <a:r>
                <a:rPr lang="en-US" sz="2000" dirty="0">
                  <a:solidFill>
                    <a:srgbClr val="45625D"/>
                  </a:solidFill>
                  <a:latin typeface="Klima"/>
                </a:rPr>
                <a:t> e </a:t>
              </a:r>
              <a:r>
                <a:rPr lang="en-US" sz="2000" dirty="0" err="1">
                  <a:solidFill>
                    <a:srgbClr val="45625D"/>
                  </a:solidFill>
                  <a:latin typeface="Klima"/>
                </a:rPr>
                <a:t>segmentação</a:t>
              </a:r>
              <a:r>
                <a:rPr lang="en-US" sz="2000" dirty="0">
                  <a:solidFill>
                    <a:srgbClr val="45625D"/>
                  </a:solidFill>
                  <a:latin typeface="Klima"/>
                </a:rPr>
                <a:t> das vagens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78311" y="3321361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3980" y="1966188"/>
              <a:ext cx="3953549" cy="254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Contagem de quantas vagens foram reconhecidas a partir da análise da imagem enviada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514604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3🎁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29626">
            <a:off x="-1549342" y="4447134"/>
            <a:ext cx="5448291" cy="756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39002" y="-1313345"/>
            <a:ext cx="8205010" cy="7200900"/>
          </a:xfrm>
          <a:prstGeom prst="rect">
            <a:avLst/>
          </a:prstGeom>
        </p:spPr>
      </p:pic>
      <p:pic>
        <p:nvPicPr>
          <p:cNvPr id="5" name="ehSoja_Sprint_3">
            <a:hlinkClick r:id="" action="ppaction://media"/>
            <a:extLst>
              <a:ext uri="{FF2B5EF4-FFF2-40B4-BE49-F238E27FC236}">
                <a16:creationId xmlns:a16="http://schemas.microsoft.com/office/drawing/2014/main" id="{49CFB524-7AA1-C69F-BF3E-308811CA4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9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89F687-B811-15F5-076C-DCEBBB19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419100"/>
            <a:ext cx="11125200" cy="1112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E26AD-B920-0AAB-BCB1-A982F867B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06" y="-419100"/>
            <a:ext cx="11125200" cy="1112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7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16F0C-1B06-1178-AA1D-06B32C9F1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266700"/>
            <a:ext cx="10896600" cy="10896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563E9-15A1-FD58-9DB5-E862D3661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06" y="-288758"/>
            <a:ext cx="10896600" cy="1089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A equipe👧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978558" y="1843126"/>
            <a:ext cx="10330884" cy="2506137"/>
            <a:chOff x="0" y="0"/>
            <a:chExt cx="13774512" cy="3341515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Burndown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37018" y="2830341"/>
              <a:ext cx="8300476" cy="51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16420E2-EFB5-3F8E-88DD-8E272AD965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64" y="3008335"/>
            <a:ext cx="11813472" cy="6189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4🎁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78434" y="2934683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Estimar a quantidade de sementes que a planta de soja, como um todo, possui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4🎁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236379">
            <a:off x="-3872965" y="-3373718"/>
            <a:ext cx="8734131" cy="96655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81876" y="-1078439"/>
            <a:ext cx="12924248" cy="124438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>
            <a:off x="8391600" y="6339721"/>
            <a:ext cx="5941731" cy="8169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176571">
            <a:off x="13058402" y="5598362"/>
            <a:ext cx="7511067" cy="7319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94306" y="5435453"/>
            <a:ext cx="2499387" cy="24993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3046" y="2651582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Obrigado!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4986" y="4644878"/>
            <a:ext cx="90780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45625D"/>
                </a:solidFill>
                <a:latin typeface="Klima"/>
              </a:rPr>
              <a:t>A equipe Softteliê agradece a sua atenção!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58692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3" y="3465207"/>
            <a:ext cx="5131131" cy="58692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92698" y="4425488"/>
            <a:ext cx="3019855" cy="30198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63333" y="4425488"/>
            <a:ext cx="3019855" cy="30198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7687" y="7445343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Bárbara Port    (SM)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1E349E4-274A-A9F7-5837-720A70D4A754}"/>
              </a:ext>
            </a:extLst>
          </p:cNvPr>
          <p:cNvSpPr txBox="1"/>
          <p:nvPr/>
        </p:nvSpPr>
        <p:spPr>
          <a:xfrm>
            <a:off x="10148321" y="7445739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Rafael Furtado (PO)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3297896"/>
            <a:ext cx="5131131" cy="59814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8" y="3297895"/>
            <a:ext cx="5131131" cy="61770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6055490" y="3624199"/>
            <a:ext cx="6177019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84338" y="4258177"/>
            <a:ext cx="3019855" cy="30198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34072" y="4258177"/>
            <a:ext cx="3019855" cy="30198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183807" y="4258177"/>
            <a:ext cx="3019855" cy="3019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CB352-346D-F860-83B9-3E3F7BB65905}"/>
              </a:ext>
            </a:extLst>
          </p:cNvPr>
          <p:cNvSpPr txBox="1"/>
          <p:nvPr/>
        </p:nvSpPr>
        <p:spPr>
          <a:xfrm>
            <a:off x="1702440" y="7390021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Anna C. Mendes (Dev)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FE60D-B246-D432-C259-3BEACA190DE4}"/>
              </a:ext>
            </a:extLst>
          </p:cNvPr>
          <p:cNvSpPr txBox="1"/>
          <p:nvPr/>
        </p:nvSpPr>
        <p:spPr>
          <a:xfrm>
            <a:off x="7119061" y="7390020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Anna Yukimi  (Dev)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2316A-664D-DDD9-92C9-D7989636BF47}"/>
              </a:ext>
            </a:extLst>
          </p:cNvPr>
          <p:cNvSpPr txBox="1"/>
          <p:nvPr/>
        </p:nvSpPr>
        <p:spPr>
          <a:xfrm>
            <a:off x="12774849" y="7444234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Gabriel Azevedo (Dev)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60216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3" y="3465207"/>
            <a:ext cx="5131131" cy="60216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87766" y="4420556"/>
            <a:ext cx="3029721" cy="30297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71343" y="4420556"/>
            <a:ext cx="3003835" cy="30188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BBDF0-D2A2-1B22-EA85-8942BFDA1771}"/>
              </a:ext>
            </a:extLst>
          </p:cNvPr>
          <p:cNvSpPr txBox="1"/>
          <p:nvPr/>
        </p:nvSpPr>
        <p:spPr>
          <a:xfrm>
            <a:off x="3377687" y="7597884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Duda Oliveira   (Dev)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7D879-D60D-EAF1-BEE7-763BB841D06C}"/>
              </a:ext>
            </a:extLst>
          </p:cNvPr>
          <p:cNvSpPr txBox="1"/>
          <p:nvPr/>
        </p:nvSpPr>
        <p:spPr>
          <a:xfrm>
            <a:off x="10215288" y="7450277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Pedro Silva     (Dev)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6285657"/>
            <a:chOff x="0" y="0"/>
            <a:chExt cx="13774512" cy="838087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O desafio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37018" y="2801766"/>
              <a:ext cx="8300476" cy="557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45625D"/>
                  </a:solidFill>
                  <a:latin typeface="Klima"/>
                </a:rPr>
                <a:t>Foi apresentado um aplicativo, já em andamento, para estimativa de plantio e produção de soja. Nosso objetivo é aprimorar a funcionalidade de envio de dados para obtenção da estimativa de colheita de forma a diminuir o esforço do usuário.</a:t>
              </a:r>
            </a:p>
            <a:p>
              <a:pPr algn="ctr">
                <a:lnSpc>
                  <a:spcPts val="4199"/>
                </a:lnSpc>
              </a:pPr>
              <a:endParaRPr lang="en-US" sz="2799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7333407"/>
            <a:chOff x="0" y="0"/>
            <a:chExt cx="13774512" cy="977787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A solução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37018" y="2801766"/>
              <a:ext cx="8300476" cy="697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45625D"/>
                  </a:solidFill>
                  <a:latin typeface="Klima"/>
                </a:rPr>
                <a:t>Desenvolvemos uma extensão para o aplicativo, capaz de gerar dados importantes para o agricultor a partir de imagens. As melhorias a serem implementadas são a captura de fotos contendo plantas de soja para análise e estatística das suas características a partir da utilização de IA (inteligência artificial).</a:t>
              </a:r>
            </a:p>
            <a:p>
              <a:pPr algn="ctr">
                <a:lnSpc>
                  <a:spcPts val="4199"/>
                </a:lnSpc>
              </a:pPr>
              <a:endParaRPr lang="en-US" sz="2799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Entregas📑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08635" y="4536937"/>
            <a:ext cx="5763058" cy="23039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96242" y="6954332"/>
            <a:ext cx="5763058" cy="23039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1496242" y="4496447"/>
            <a:ext cx="5763058" cy="23039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5408635" y="6953784"/>
            <a:ext cx="5763058" cy="23039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431778">
            <a:off x="-1341973" y="4798304"/>
            <a:ext cx="7622675" cy="86621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48593">
            <a:off x="11531168" y="-2751610"/>
            <a:ext cx="7393599" cy="70306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181100"/>
            <a:ext cx="8115300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Entregas 📑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49880" y="4955784"/>
            <a:ext cx="4614149" cy="2217840"/>
            <a:chOff x="0" y="0"/>
            <a:chExt cx="6152198" cy="29571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09855"/>
              <a:ext cx="6152198" cy="2247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Modelo base para localizar a planta de soja e as suas vagens.</a:t>
              </a:r>
            </a:p>
            <a:p>
              <a:pPr>
                <a:lnSpc>
                  <a:spcPts val="3000"/>
                </a:lnSpc>
              </a:pPr>
              <a:endParaRPr lang="en-US" sz="2400">
                <a:solidFill>
                  <a:srgbClr val="45625D"/>
                </a:solidFill>
                <a:latin typeface="Klima"/>
              </a:endParaRPr>
            </a:p>
            <a:p>
              <a:pPr>
                <a:lnSpc>
                  <a:spcPts val="3000"/>
                </a:lnSpc>
              </a:pPr>
              <a:endParaRPr lang="en-US" sz="2400">
                <a:solidFill>
                  <a:srgbClr val="45625D"/>
                </a:solidFill>
                <a:latin typeface="Klim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37488" y="5033390"/>
            <a:ext cx="4503455" cy="1448220"/>
            <a:chOff x="0" y="0"/>
            <a:chExt cx="6004607" cy="19309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09855"/>
              <a:ext cx="6004607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Integração do modelo treinado com o </a:t>
              </a:r>
              <a:r>
                <a:rPr lang="en-US" sz="2400">
                  <a:solidFill>
                    <a:srgbClr val="45625D"/>
                  </a:solidFill>
                  <a:latin typeface="Klima Italics"/>
                </a:rPr>
                <a:t>app</a:t>
              </a:r>
              <a:r>
                <a:rPr lang="en-US" sz="2400">
                  <a:solidFill>
                    <a:srgbClr val="45625D"/>
                  </a:solidFill>
                  <a:latin typeface="Klima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04607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49880" y="7260286"/>
            <a:ext cx="4614149" cy="1448220"/>
            <a:chOff x="0" y="0"/>
            <a:chExt cx="6152198" cy="19309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09855"/>
              <a:ext cx="615219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Contagem de vagens, além de melhorias no modelo treinado.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79636" y="7282470"/>
            <a:ext cx="4772001" cy="1524420"/>
            <a:chOff x="0" y="0"/>
            <a:chExt cx="6362668" cy="20325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811455"/>
              <a:ext cx="636266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Estimativa de quantas sementes de soja há nas imagens enviadas.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36266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326</Words>
  <Application>Microsoft Office PowerPoint</Application>
  <PresentationFormat>Custom</PresentationFormat>
  <Paragraphs>46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Klima Italics</vt:lpstr>
      <vt:lpstr>Klima</vt:lpstr>
      <vt:lpstr>Arial</vt:lpstr>
      <vt:lpstr>Open Sans Light Bold</vt:lpstr>
      <vt:lpstr>Radley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ehSoja</dc:title>
  <cp:lastModifiedBy>BARBARA DOS SANTOS PORT</cp:lastModifiedBy>
  <cp:revision>8</cp:revision>
  <dcterms:created xsi:type="dcterms:W3CDTF">2006-08-16T00:00:00Z</dcterms:created>
  <dcterms:modified xsi:type="dcterms:W3CDTF">2022-11-06T21:26:14Z</dcterms:modified>
  <dc:identifier>DAFNj5uSrYU</dc:identifier>
</cp:coreProperties>
</file>